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1"/>
  </p:notesMasterIdLst>
  <p:sldIdLst>
    <p:sldId id="261" r:id="rId2"/>
    <p:sldId id="262" r:id="rId3"/>
    <p:sldId id="263" r:id="rId4"/>
    <p:sldId id="264" r:id="rId5"/>
    <p:sldId id="256" r:id="rId6"/>
    <p:sldId id="257" r:id="rId7"/>
    <p:sldId id="260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8528E-C223-674E-8756-1714861DB401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FE08D4-B660-3A47-93C6-11680D8CC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12592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42604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30861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50660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1998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48003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1539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83402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871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09317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8062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008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58EF9-D469-A341-90EB-20C2531C0AF4}" type="datetimeFigureOut">
              <a:rPr lang="en-US" smtClean="0"/>
              <a:pPr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65024-EDE4-614C-8B29-A7FA55672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0060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37293"/>
            <a:ext cx="7772400" cy="1470025"/>
          </a:xfrm>
        </p:spPr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630" y="1907317"/>
            <a:ext cx="6400800" cy="3546523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solidFill>
                  <a:schemeClr val="tx1"/>
                </a:solidFill>
              </a:rPr>
              <a:t>Which was the most important effect of the Constitution?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Individual rights?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Government organization?</a:t>
            </a:r>
          </a:p>
          <a:p>
            <a:pPr marL="571500" indent="-571500" algn="l">
              <a:buFont typeface="Arial"/>
              <a:buChar char="•"/>
            </a:pPr>
            <a:r>
              <a:rPr lang="en-US" sz="3600" dirty="0" smtClean="0">
                <a:solidFill>
                  <a:schemeClr val="tx1"/>
                </a:solidFill>
              </a:rPr>
              <a:t>Economic power?</a:t>
            </a:r>
          </a:p>
          <a:p>
            <a:pPr marL="571500" indent="-571500" algn="l"/>
            <a:r>
              <a:rPr lang="en-US" sz="3600" dirty="0" smtClean="0">
                <a:solidFill>
                  <a:schemeClr val="tx1"/>
                </a:solidFill>
              </a:rPr>
              <a:t>Please explain your answer in one or two sentences.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1298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468"/>
            <a:ext cx="7772400" cy="568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</a:t>
            </a:r>
            <a:r>
              <a:rPr lang="en-US" dirty="0" err="1" smtClean="0"/>
              <a:t>Now_test</a:t>
            </a:r>
            <a:r>
              <a:rPr lang="en-US" dirty="0" smtClean="0"/>
              <a:t> prep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249" y="939317"/>
            <a:ext cx="8638021" cy="4529242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“We </a:t>
            </a:r>
            <a:r>
              <a:rPr lang="en-US" sz="2800" dirty="0">
                <a:solidFill>
                  <a:schemeClr val="tx1"/>
                </a:solidFill>
              </a:rPr>
              <a:t>have </a:t>
            </a:r>
            <a:r>
              <a:rPr lang="en-US" sz="2800" b="1" i="1" dirty="0">
                <a:solidFill>
                  <a:schemeClr val="tx1"/>
                </a:solidFill>
              </a:rPr>
              <a:t>errors to correct</a:t>
            </a:r>
            <a:r>
              <a:rPr lang="en-US" sz="2800" dirty="0">
                <a:solidFill>
                  <a:schemeClr val="tx1"/>
                </a:solidFill>
              </a:rPr>
              <a:t>; we have probably had </a:t>
            </a:r>
            <a:r>
              <a:rPr lang="en-US" sz="2800" b="1" i="1" dirty="0">
                <a:solidFill>
                  <a:schemeClr val="tx1"/>
                </a:solidFill>
              </a:rPr>
              <a:t>too good an opinion of human nature</a:t>
            </a:r>
            <a:r>
              <a:rPr lang="en-US" sz="2800" dirty="0">
                <a:solidFill>
                  <a:schemeClr val="tx1"/>
                </a:solidFill>
              </a:rPr>
              <a:t> in forming our confederation. Experience has taught us, that men will not adopt and carry into execution measures the best calculated for their own good, </a:t>
            </a:r>
            <a:r>
              <a:rPr lang="en-US" sz="2800" b="1" i="1" dirty="0">
                <a:solidFill>
                  <a:schemeClr val="tx1"/>
                </a:solidFill>
              </a:rPr>
              <a:t>without the intervention of a coercive power</a:t>
            </a:r>
            <a:r>
              <a:rPr lang="en-US" sz="2800" dirty="0">
                <a:solidFill>
                  <a:schemeClr val="tx1"/>
                </a:solidFill>
              </a:rPr>
              <a:t>. I do not conceive we can exist long as a nation without having lodged some where </a:t>
            </a:r>
            <a:r>
              <a:rPr lang="en-US" sz="2800" b="1" i="1" dirty="0">
                <a:solidFill>
                  <a:schemeClr val="tx1"/>
                </a:solidFill>
              </a:rPr>
              <a:t>a power, which will pervade the whole Union</a:t>
            </a:r>
            <a:r>
              <a:rPr lang="en-US" sz="2800" dirty="0">
                <a:solidFill>
                  <a:schemeClr val="tx1"/>
                </a:solidFill>
              </a:rPr>
              <a:t> in as energetic a manner, as the authority of the State Governments </a:t>
            </a:r>
            <a:r>
              <a:rPr lang="en-US" sz="2800" dirty="0" smtClean="0">
                <a:solidFill>
                  <a:schemeClr val="tx1"/>
                </a:solidFill>
              </a:rPr>
              <a:t>extends </a:t>
            </a:r>
            <a:r>
              <a:rPr lang="en-US" sz="2800" dirty="0">
                <a:solidFill>
                  <a:schemeClr val="tx1"/>
                </a:solidFill>
              </a:rPr>
              <a:t>over the several States</a:t>
            </a:r>
            <a:r>
              <a:rPr lang="en-US" sz="2400" dirty="0" smtClean="0">
                <a:solidFill>
                  <a:schemeClr val="tx1"/>
                </a:solidFill>
              </a:rPr>
              <a:t>.”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George Washington to John Jay in 1786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7230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468"/>
            <a:ext cx="7772400" cy="568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 prep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727640"/>
            <a:ext cx="1229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Brainstorm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5800" y="1309751"/>
            <a:ext cx="8124188" cy="20109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4503" y="3923409"/>
            <a:ext cx="2455072" cy="20109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89575" y="3884749"/>
            <a:ext cx="2455072" cy="20109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44647" y="3884749"/>
            <a:ext cx="2455072" cy="20109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913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468"/>
            <a:ext cx="7772400" cy="568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 </a:t>
            </a:r>
            <a:r>
              <a:rPr lang="en-US" dirty="0" err="1" smtClean="0"/>
              <a:t>Now_test</a:t>
            </a:r>
            <a:r>
              <a:rPr lang="en-US" dirty="0" smtClean="0"/>
              <a:t> prep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249" y="939316"/>
            <a:ext cx="8638021" cy="5596207"/>
          </a:xfrm>
        </p:spPr>
        <p:txBody>
          <a:bodyPr>
            <a:no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Read the quotation from George Washington three times. 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Find three issues that the writers of the Constitution addressed in their work. For example, does </a:t>
            </a:r>
            <a:r>
              <a:rPr lang="en-US" sz="2400" dirty="0">
                <a:solidFill>
                  <a:schemeClr val="tx1"/>
                </a:solidFill>
              </a:rPr>
              <a:t>the phrase “had too good an opinion of human </a:t>
            </a:r>
            <a:r>
              <a:rPr lang="en-US" sz="2400" dirty="0" smtClean="0">
                <a:solidFill>
                  <a:schemeClr val="tx1"/>
                </a:solidFill>
              </a:rPr>
              <a:t>nature” remind you of Madison’s statement about “angels”? [Use that in your answer.] </a:t>
            </a:r>
          </a:p>
          <a:p>
            <a:pPr algn="l"/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In your answer, you must include THREE direct quotations. You must denote quotations two ways. First, you must put quotation marks around them. Second, you must underline them.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You will be able to use </a:t>
            </a:r>
            <a:r>
              <a:rPr lang="en-US" sz="2400" i="1" dirty="0" smtClean="0">
                <a:solidFill>
                  <a:schemeClr val="tx1"/>
                </a:solidFill>
              </a:rPr>
              <a:t>Our Documents </a:t>
            </a:r>
            <a:r>
              <a:rPr lang="en-US" sz="2400" dirty="0" smtClean="0">
                <a:solidFill>
                  <a:schemeClr val="tx1"/>
                </a:solidFill>
              </a:rPr>
              <a:t>during the test.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On the test, you will have a question similar to this one as well as several short answer questions.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7937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064" y="209370"/>
            <a:ext cx="8726791" cy="1841924"/>
          </a:xfrm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How did the Founding Fathers design the Constitution so it would bring economic strength to the young United States?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3063" y="2388429"/>
            <a:ext cx="8726791" cy="412361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members of the Constitutional Convention gave the central “federal” government the power to tax. “The Congress shall have Power To lay and collect Taxes…” Article I, Section 8. 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nation could now pay off debts owed to foreign nations. (America borrowed from France, Spain and Netherlands to fight the Revolutionary War.)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Now that America could re-pay its current debts, it could borrow more money in the future. It could also pay for an army and navy.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5236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064" y="209370"/>
            <a:ext cx="8726791" cy="1841924"/>
          </a:xfrm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How did the Founding Fathers design the Constitution so it would bring economic strength to the young United States?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3063" y="2388429"/>
            <a:ext cx="8726791" cy="4335260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members of the Constitutional Convention gave the central government the power to “regulate…Commerce…among the several States.” Article I, Section 8.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Arguments among states would be resolved by the federal government.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715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064" y="209370"/>
            <a:ext cx="8726791" cy="1841924"/>
          </a:xfrm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How did the Founding Fathers design the Constitution so it would bring economic strength to the young United States?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3063" y="2388429"/>
            <a:ext cx="8726791" cy="4335260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members of the Constitutional Convention forbade states from interfering with contracts. 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“No State shall …pass any …Law impairing the Obligation of Contracts….” Article I, Section 10.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262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064" y="209370"/>
            <a:ext cx="8726791" cy="1841924"/>
          </a:xfrm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How did the Founding Fathers design the Constitution so it would bring economic strength to the young United States?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3063" y="2388429"/>
            <a:ext cx="8726791" cy="4335260"/>
          </a:xfrm>
        </p:spPr>
        <p:txBody>
          <a:bodyPr>
            <a:normAutofit/>
          </a:bodyPr>
          <a:lstStyle/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Founding Fathers wanted to ensure that the government could not simply take property without paying a fair price to the citizen owner of that property.</a:t>
            </a:r>
          </a:p>
          <a:p>
            <a:pPr marL="457200" indent="-457200" algn="l"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Fifth Amendment: “nor shall private property be taken for public use, without just compensation.”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715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3064" y="209370"/>
            <a:ext cx="8726791" cy="1841924"/>
          </a:xfrm>
          <a:ln w="38100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>How did the Founding Fathers design the Constitution so it would bring economic strength to the young United States?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3063" y="2388429"/>
            <a:ext cx="8726791" cy="2772369"/>
          </a:xfrm>
        </p:spPr>
        <p:txBody>
          <a:bodyPr>
            <a:normAutofit fontScale="85000" lnSpcReduction="2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Nation could borrow in the future and pay for military.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States could not argue with each other.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States could not interfere with contracts.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>
                <a:solidFill>
                  <a:schemeClr val="tx1"/>
                </a:solidFill>
              </a:rPr>
              <a:t>Government could not take property unfairly.</a:t>
            </a:r>
          </a:p>
          <a:p>
            <a:pPr marL="514350" indent="-514350" algn="l">
              <a:buFont typeface="+mj-lt"/>
              <a:buAutoNum type="arabicPeriod"/>
            </a:pP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Test question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7715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2460</TotalTime>
  <Words>627</Words>
  <Application>Microsoft Macintosh PowerPoint</Application>
  <PresentationFormat>On-screen Show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Do Now</vt:lpstr>
      <vt:lpstr>Do Now_test prep</vt:lpstr>
      <vt:lpstr>Test prep</vt:lpstr>
      <vt:lpstr>Do Now_test prep</vt:lpstr>
      <vt:lpstr>How did the Founding Fathers design the Constitution so it would bring economic strength to the young United States?</vt:lpstr>
      <vt:lpstr>How did the Founding Fathers design the Constitution so it would bring economic strength to the young United States?</vt:lpstr>
      <vt:lpstr>How did the Founding Fathers design the Constitution so it would bring economic strength to the young United States?</vt:lpstr>
      <vt:lpstr>How did the Founding Fathers design the Constitution so it would bring economic strength to the young United States?</vt:lpstr>
      <vt:lpstr>How did the Founding Fathers design the Constitution so it would bring economic strength to the young United States?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did the Founding Fathers design the Constitution so it would bring economic strength to the young United States?</dc:title>
  <dc:creator>Thomas Hagerty</dc:creator>
  <cp:lastModifiedBy>Thomas Hagerty</cp:lastModifiedBy>
  <cp:revision>32</cp:revision>
  <dcterms:created xsi:type="dcterms:W3CDTF">2017-09-11T21:05:39Z</dcterms:created>
  <dcterms:modified xsi:type="dcterms:W3CDTF">2017-09-11T21:06:26Z</dcterms:modified>
</cp:coreProperties>
</file>